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67" r:id="rId4"/>
    <p:sldId id="269" r:id="rId5"/>
    <p:sldId id="260" r:id="rId6"/>
    <p:sldId id="261" r:id="rId7"/>
    <p:sldId id="268" r:id="rId8"/>
    <p:sldId id="270" r:id="rId9"/>
    <p:sldId id="271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LFO2oAo9q5pYctm/Uj6Ds+f2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56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89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94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14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765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93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alyc.org/articulo.oa?id=9043280900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dalyc.org/journal/5885/58856208601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dalyc.org/articulo.oa?id=297128938005" TargetMode="External"/><Relationship Id="rId5" Type="http://schemas.openxmlformats.org/officeDocument/2006/relationships/hyperlink" Target="https://www.redalyc.org/journal/870/87053126006/" TargetMode="External"/><Relationship Id="rId4" Type="http://schemas.openxmlformats.org/officeDocument/2006/relationships/hyperlink" Target="https://www.redalyc.org/journal/5045/50457730300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574473" y="3630880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</a:t>
            </a: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ROYECTO INTEGRADOR DE AULA -PIA-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6">
            <a:extLst>
              <a:ext uri="{FF2B5EF4-FFF2-40B4-BE49-F238E27FC236}">
                <a16:creationId xmlns:a16="http://schemas.microsoft.com/office/drawing/2014/main" id="{5649B935-5B14-D659-B619-5CB4EB002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574" y="1622969"/>
            <a:ext cx="9550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es-CO" sz="32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Nombres: </a:t>
            </a:r>
          </a:p>
          <a:p>
            <a:pPr algn="ctr"/>
            <a:r>
              <a:rPr lang="es-ES" altLang="es-CO" sz="32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John Alexander Suaza Valencia</a:t>
            </a:r>
          </a:p>
          <a:p>
            <a:pPr algn="ctr"/>
            <a:r>
              <a:rPr lang="es-ES" altLang="es-CO" sz="3200" b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Wendy Jhoana Muñoz Patiño</a:t>
            </a:r>
            <a:endParaRPr lang="es-CO" altLang="es-CO" sz="32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468AB095-F506-7F56-59A7-70500200342D}"/>
              </a:ext>
            </a:extLst>
          </p:cNvPr>
          <p:cNvSpPr txBox="1"/>
          <p:nvPr/>
        </p:nvSpPr>
        <p:spPr>
          <a:xfrm>
            <a:off x="3159134" y="400355"/>
            <a:ext cx="9550400" cy="89255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2600" b="1" spc="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Emprendimiento:</a:t>
            </a:r>
          </a:p>
          <a:p>
            <a:pPr algn="ctr">
              <a:defRPr/>
            </a:pPr>
            <a:r>
              <a:rPr lang="es-ES" sz="2600" b="1" spc="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Tienda vamu</a:t>
            </a:r>
            <a:endParaRPr lang="es-CO" sz="2600" b="1" spc="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7D49E534-E322-FE08-5D92-ADB071C49C1A}"/>
              </a:ext>
            </a:extLst>
          </p:cNvPr>
          <p:cNvSpPr txBox="1"/>
          <p:nvPr/>
        </p:nvSpPr>
        <p:spPr>
          <a:xfrm>
            <a:off x="2641600" y="3744365"/>
            <a:ext cx="9550400" cy="20928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2600" b="1" spc="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Institución </a:t>
            </a:r>
            <a:r>
              <a:rPr lang="es-ES" sz="2600" b="1" spc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Educativa </a:t>
            </a:r>
            <a:r>
              <a:rPr lang="es-ES" sz="2600" b="1" spc="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José Acevedo Y Gómez</a:t>
            </a:r>
            <a:endParaRPr lang="es-ES" sz="2600" b="1" spc="8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Programa de </a:t>
            </a:r>
            <a:r>
              <a:rPr lang="es-ES" sz="2600" b="1" spc="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formación: Técnico Auxiliar De Desarrollo De Software</a:t>
            </a:r>
            <a:endParaRPr lang="es-ES" sz="2600" b="1" spc="8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Grado: </a:t>
            </a:r>
            <a:r>
              <a:rPr lang="es-ES" sz="2600" b="1" spc="8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11°</a:t>
            </a:r>
            <a:endParaRPr lang="es-CO" sz="2600" b="1" spc="8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OBJETIVOS DEL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1399309" y="2530173"/>
            <a:ext cx="976745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s-CO" sz="2000" b="1" dirty="0"/>
              <a:t>Objetivo general</a:t>
            </a:r>
          </a:p>
          <a:p>
            <a:r>
              <a:rPr lang="es-CO" sz="2000" dirty="0"/>
              <a:t>Desarrollar una plataforma web funcional y segura para la comercialización de ropa masculina y accesorios, que permita a la tienda expandir su presencia en el mercado online en Medellín</a:t>
            </a:r>
            <a:r>
              <a:rPr lang="es-CO" sz="2000" dirty="0" smtClean="0"/>
              <a:t>.</a:t>
            </a:r>
          </a:p>
          <a:p>
            <a:endParaRPr lang="es-CO"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10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191997" y="184666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RESULTADOS Y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PRODUCTOS ESPERADOS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84731" y="830956"/>
            <a:ext cx="11807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Registro y Autenticación de Usuarios:</a:t>
            </a:r>
          </a:p>
          <a:p>
            <a:r>
              <a:rPr lang="es-ES" b="1" dirty="0"/>
              <a:t> </a:t>
            </a:r>
            <a:r>
              <a:rPr lang="es-ES" dirty="0"/>
              <a:t>Los usuarios pueden registrarse a través de la plataforma donde solo se podrán registrar una sola vez.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 Navegación:</a:t>
            </a:r>
          </a:p>
          <a:p>
            <a:r>
              <a:rPr lang="es-ES" b="1" dirty="0"/>
              <a:t> </a:t>
            </a:r>
            <a:r>
              <a:rPr lang="es-ES" dirty="0"/>
              <a:t>La navegación </a:t>
            </a:r>
            <a:r>
              <a:rPr lang="es-ES" dirty="0" smtClean="0"/>
              <a:t>de la página web es </a:t>
            </a:r>
            <a:r>
              <a:rPr lang="es-ES" dirty="0"/>
              <a:t>intuitiva, clara y rápida para facilitar a los usuarios la búsqueda de productos y mejorar su experiencia de compra. </a:t>
            </a:r>
            <a:endParaRPr lang="es-ES" dirty="0" smtClean="0"/>
          </a:p>
          <a:p>
            <a:endParaRPr lang="es-ES" dirty="0" smtClean="0"/>
          </a:p>
          <a:p>
            <a:r>
              <a:rPr lang="es-ES" b="1" dirty="0" smtClean="0"/>
              <a:t>Interfaz </a:t>
            </a:r>
            <a:r>
              <a:rPr lang="es-ES" b="1" dirty="0"/>
              <a:t>de Usuario (UI):</a:t>
            </a:r>
          </a:p>
          <a:p>
            <a:r>
              <a:rPr lang="es-ES" dirty="0"/>
              <a:t>El usuario </a:t>
            </a:r>
            <a:r>
              <a:rPr lang="es-ES" dirty="0" smtClean="0"/>
              <a:t>observa </a:t>
            </a:r>
            <a:r>
              <a:rPr lang="es-ES" dirty="0"/>
              <a:t>un Diseño limpio y atractivo en la plataforma donde tendrá </a:t>
            </a:r>
            <a:r>
              <a:rPr lang="es-ES" dirty="0" smtClean="0"/>
              <a:t>fotografía </a:t>
            </a:r>
            <a:r>
              <a:rPr lang="es-ES" dirty="0"/>
              <a:t>de productos y una </a:t>
            </a:r>
            <a:r>
              <a:rPr lang="es-ES" dirty="0" smtClean="0"/>
              <a:t>tipografía </a:t>
            </a:r>
            <a:r>
              <a:rPr lang="es-ES" dirty="0"/>
              <a:t>clara así mismo  </a:t>
            </a:r>
            <a:r>
              <a:rPr lang="es-ES" dirty="0" smtClean="0"/>
              <a:t>navegación </a:t>
            </a:r>
            <a:r>
              <a:rPr lang="es-ES" dirty="0"/>
              <a:t>simple y accesible.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Experiencia de Usuario:</a:t>
            </a:r>
          </a:p>
          <a:p>
            <a:r>
              <a:rPr lang="es-ES" b="1" dirty="0"/>
              <a:t> </a:t>
            </a:r>
            <a:r>
              <a:rPr lang="es-ES" dirty="0"/>
              <a:t>el usuario </a:t>
            </a:r>
            <a:r>
              <a:rPr lang="es-ES" dirty="0" smtClean="0"/>
              <a:t>tiene </a:t>
            </a:r>
            <a:r>
              <a:rPr lang="es-ES" dirty="0"/>
              <a:t>una experiencia en la pagina de una </a:t>
            </a:r>
            <a:r>
              <a:rPr lang="es-ES" dirty="0" smtClean="0"/>
              <a:t>categorización </a:t>
            </a:r>
            <a:r>
              <a:rPr lang="es-ES" dirty="0"/>
              <a:t>de </a:t>
            </a:r>
            <a:r>
              <a:rPr lang="es-ES" dirty="0" smtClean="0"/>
              <a:t>productos de la misma manera disfrutaran </a:t>
            </a:r>
            <a:r>
              <a:rPr lang="es-ES" dirty="0"/>
              <a:t>de un flujo de compra sencillo así como opciones de pagos seguros y variadas y información sobre productos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Diseño Adaptativo (Responsive):</a:t>
            </a:r>
          </a:p>
          <a:p>
            <a:r>
              <a:rPr lang="es-ES" b="1" dirty="0"/>
              <a:t> </a:t>
            </a:r>
            <a:r>
              <a:rPr lang="es-ES" dirty="0"/>
              <a:t>La aplicación web cuenta con un diseño responsive que se adaptara a cualquier tipo de dispositivo.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Gestión de Datos:</a:t>
            </a:r>
          </a:p>
          <a:p>
            <a:r>
              <a:rPr lang="es-ES" dirty="0"/>
              <a:t>La base de datos almacena información sobre prendas como lo es talla color cantidades disponibles, de igual manera información sobre el cliente.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Seguridad:</a:t>
            </a:r>
          </a:p>
          <a:p>
            <a:r>
              <a:rPr lang="es-ES" dirty="0"/>
              <a:t> Los datos van en una base de </a:t>
            </a:r>
            <a:r>
              <a:rPr lang="es-ES" dirty="0" smtClean="0"/>
              <a:t>datos </a:t>
            </a:r>
            <a:r>
              <a:rPr lang="es-ES" dirty="0"/>
              <a:t>custodiada por una contraseña.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Documentación:</a:t>
            </a:r>
          </a:p>
          <a:p>
            <a:r>
              <a:rPr lang="es-ES" dirty="0"/>
              <a:t>El proyecto incluye documentación técnica sobre la </a:t>
            </a:r>
            <a:r>
              <a:rPr lang="es-ES" dirty="0" smtClean="0"/>
              <a:t>estructura en la cual se desarrollo </a:t>
            </a:r>
            <a:r>
              <a:rPr lang="es-ES" dirty="0"/>
              <a:t>e</a:t>
            </a:r>
            <a:r>
              <a:rPr lang="es-ES" dirty="0" smtClean="0"/>
              <a:t> </a:t>
            </a:r>
            <a:r>
              <a:rPr lang="es-ES" dirty="0"/>
              <a:t>información </a:t>
            </a:r>
            <a:r>
              <a:rPr lang="es-ES" dirty="0" smtClean="0"/>
              <a:t>detallada sobre la tienda online </a:t>
            </a:r>
            <a:r>
              <a:rPr lang="es-ES" dirty="0"/>
              <a:t>donde se explica el porque y como se da la creación de la pagina </a:t>
            </a:r>
            <a:endParaRPr lang="es-E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PROBLEMA O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 flipV="1">
            <a:off x="2380417" y="6416677"/>
            <a:ext cx="7163954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2793" y="2337310"/>
            <a:ext cx="10491789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Desafíos Actuales</a:t>
            </a:r>
            <a:r>
              <a:rPr kumimoji="0" lang="es-CO" altLang="es-CO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Los consumidores tienen dificultades para encontrar plataformas que ofrezcan variedad de estilos y marcas, especialmente en moda sostenible y ética.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Necesidad</a:t>
            </a:r>
            <a:r>
              <a:rPr kumimoji="0" lang="es-CO" altLang="es-CO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Crece la demanda de una plataforma que combine múltiples marcas en un solo sitio, ofreciendo productos diversos, de alta calidad y que promuevan la sostenibilidad.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Solución Propuesta</a:t>
            </a:r>
            <a:r>
              <a:rPr kumimoji="0" lang="es-CO" altLang="es-CO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Desarrollo de una página web que integre nuestra propia marca con una selección de ropa multimarcas, enriqueciendo la experiencia de compra con comodidad y una cuidada selección de productos.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5921724" y="330050"/>
            <a:ext cx="560829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MARCO TEÓRICO Y ESTADO </a:t>
            </a:r>
            <a:r>
              <a:rPr lang="en-US" sz="3600" b="1" i="0" u="none" strike="noStrike" dirty="0" smtClean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DEL ARTE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6166334" y="1807337"/>
            <a:ext cx="5119077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sz="1800" b="1" dirty="0"/>
              <a:t>Marco </a:t>
            </a:r>
            <a:r>
              <a:rPr lang="es-CO" sz="1800" b="1" dirty="0" smtClean="0"/>
              <a:t>Teórico: El</a:t>
            </a:r>
            <a:r>
              <a:rPr lang="es-CO" sz="1800" dirty="0" smtClean="0"/>
              <a:t> </a:t>
            </a:r>
            <a:r>
              <a:rPr lang="es-CO" sz="1800" dirty="0"/>
              <a:t>proyecto se fundamenta en varios conceptos y principios clave del ámbito de la moda </a:t>
            </a:r>
            <a:r>
              <a:rPr lang="es-CO" sz="1800" dirty="0" smtClean="0"/>
              <a:t>:</a:t>
            </a:r>
          </a:p>
          <a:p>
            <a:endParaRPr lang="es-CO" sz="1800" dirty="0"/>
          </a:p>
          <a:p>
            <a:r>
              <a:rPr lang="es-CO" sz="1800" dirty="0"/>
              <a:t>Moda </a:t>
            </a:r>
            <a:r>
              <a:rPr lang="es-CO" sz="1800" dirty="0" smtClean="0"/>
              <a:t>Sostenible</a:t>
            </a:r>
          </a:p>
          <a:p>
            <a:r>
              <a:rPr lang="es-CO" sz="1800" dirty="0" smtClean="0"/>
              <a:t>Comercio Electrónico</a:t>
            </a:r>
          </a:p>
          <a:p>
            <a:r>
              <a:rPr lang="es-CO" sz="1800" dirty="0" smtClean="0"/>
              <a:t>Multimarca</a:t>
            </a:r>
          </a:p>
          <a:p>
            <a:endParaRPr lang="es-ES" sz="1800" dirty="0"/>
          </a:p>
          <a:p>
            <a:r>
              <a:rPr lang="es-CO" sz="1800" b="1" dirty="0"/>
              <a:t>Estado del </a:t>
            </a:r>
            <a:r>
              <a:rPr lang="es-CO" sz="1800" b="1" dirty="0" smtClean="0"/>
              <a:t>Arte: </a:t>
            </a:r>
            <a:r>
              <a:rPr lang="es-CO" sz="1800" dirty="0" smtClean="0"/>
              <a:t>Existen </a:t>
            </a:r>
            <a:r>
              <a:rPr lang="es-CO" sz="1800" dirty="0"/>
              <a:t>varias plataformas y desarrollos tecnológicos que sirven como referencia y punto de partida para nuestro proyecto</a:t>
            </a:r>
            <a:r>
              <a:rPr lang="es-CO" sz="1800" dirty="0" smtClean="0"/>
              <a:t>:</a:t>
            </a:r>
          </a:p>
          <a:p>
            <a:endParaRPr lang="es-ES" sz="1800" dirty="0"/>
          </a:p>
          <a:p>
            <a:r>
              <a:rPr lang="es-CO" sz="1800" dirty="0" err="1" smtClean="0"/>
              <a:t>Farfetch</a:t>
            </a:r>
            <a:endParaRPr lang="es-CO" sz="1800" dirty="0" smtClean="0"/>
          </a:p>
          <a:p>
            <a:r>
              <a:rPr lang="es-CO" sz="1800" dirty="0" smtClean="0"/>
              <a:t>Net-a-</a:t>
            </a:r>
            <a:r>
              <a:rPr lang="es-CO" sz="1800" dirty="0" err="1" smtClean="0"/>
              <a:t>Porter</a:t>
            </a:r>
            <a:endParaRPr lang="es-CO" sz="1800" dirty="0" smtClean="0"/>
          </a:p>
          <a:p>
            <a:r>
              <a:rPr lang="es-CO" sz="1800" dirty="0" err="1"/>
              <a:t>Sustainability</a:t>
            </a:r>
            <a:r>
              <a:rPr lang="es-CO" sz="1800" dirty="0"/>
              <a:t> </a:t>
            </a:r>
            <a:r>
              <a:rPr lang="es-CO" sz="1800" dirty="0" err="1"/>
              <a:t>Initiatives</a:t>
            </a:r>
            <a:endParaRPr lang="es-CO" sz="1800" dirty="0"/>
          </a:p>
          <a:p>
            <a:endParaRPr lang="es-CO" dirty="0" smtClean="0"/>
          </a:p>
          <a:p>
            <a:endParaRPr lang="es-ES" dirty="0"/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l="16540" r="42115"/>
          <a:stretch/>
        </p:blipFill>
        <p:spPr>
          <a:xfrm>
            <a:off x="0" y="0"/>
            <a:ext cx="50409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METODO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LOGÍA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02820" y="2181147"/>
            <a:ext cx="11115304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sz="1800" b="1" dirty="0">
                <a:latin typeface="+mn-lt"/>
              </a:rPr>
              <a:t>Etapa 1: </a:t>
            </a:r>
          </a:p>
          <a:p>
            <a:r>
              <a:rPr lang="es-CO" sz="1800" b="1" dirty="0">
                <a:latin typeface="+mn-lt"/>
              </a:rPr>
              <a:t>Desarrollo y Lanzamiento de la Plataforma de Comercio Electrónico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Planificación y diseño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Pruebas y ajustes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Lanzamiento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s-ES" sz="18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Etapa 2: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1800" b="1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Establecimiento de la oferta de productos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Selección de marcas y productos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Integración de productos en la plataforma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" sz="180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Optimización den procesos logísticos</a:t>
            </a:r>
            <a:endParaRPr sz="180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01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CRONO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GRAMA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altLang="es-CO" sz="2400" dirty="0" smtClean="0">
                <a:latin typeface="Calibri Light" panose="020F0302020204030204" pitchFamily="34" charset="0"/>
              </a:rPr>
              <a:t>.</a:t>
            </a:r>
            <a:endParaRPr lang="es-CO" altLang="es-CO" sz="2400" dirty="0">
              <a:latin typeface="Calibri Light" panose="020F03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" y="1811815"/>
            <a:ext cx="10462161" cy="44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BIBLIO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GRAFÍA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7" y="2125637"/>
            <a:ext cx="11115304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CO" dirty="0"/>
              <a:t>Universidad Politécnica Salesiana (2024) </a:t>
            </a:r>
            <a:r>
              <a:rPr lang="es-CO" i="1" dirty="0"/>
              <a:t>Predicción del comportamiento de compra online: una aplicación del modelo S-O-R </a:t>
            </a:r>
            <a:r>
              <a:rPr lang="es-CO" dirty="0"/>
              <a:t>jurídica </a:t>
            </a:r>
            <a:r>
              <a:rPr lang="es-CO" dirty="0" err="1"/>
              <a:t>redalcy.omg</a:t>
            </a:r>
            <a:r>
              <a:rPr lang="es-CO" dirty="0"/>
              <a:t>, consulta 26 de febrero de 2023 </a:t>
            </a:r>
            <a:r>
              <a:rPr lang="es-CO" u="sng" dirty="0">
                <a:hlinkClick r:id="rId4"/>
              </a:rPr>
              <a:t>Visor </a:t>
            </a:r>
            <a:r>
              <a:rPr lang="es-CO" u="sng" dirty="0" err="1">
                <a:hlinkClick r:id="rId4"/>
              </a:rPr>
              <a:t>Redalyc</a:t>
            </a:r>
            <a:r>
              <a:rPr lang="es-CO" u="sng" dirty="0">
                <a:hlinkClick r:id="rId4"/>
              </a:rPr>
              <a:t> - Predicción del comportamiento de compra online: una aplicación del modelo S-O-R</a:t>
            </a:r>
            <a:r>
              <a:rPr lang="es-CO" dirty="0"/>
              <a:t>   </a:t>
            </a:r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Instituto Tecnológico de Santo Domingo (INTEC), República Dominicana ($/f) </a:t>
            </a:r>
            <a:r>
              <a:rPr lang="es-CO" i="1" dirty="0"/>
              <a:t>VESTIR AL OTRO EN EL CARIBE. ROPAS PARA INDIOS Y POBRES</a:t>
            </a:r>
            <a:r>
              <a:rPr lang="es-CO" dirty="0"/>
              <a:t>, jurídicas redalcy.org, consultado 13 de marzo del 2023</a:t>
            </a:r>
            <a:r>
              <a:rPr lang="es-CO" i="1" dirty="0"/>
              <a:t>. </a:t>
            </a:r>
            <a:r>
              <a:rPr lang="es-CO" u="sng" dirty="0">
                <a:hlinkClick r:id="rId5"/>
              </a:rPr>
              <a:t>Visor </a:t>
            </a:r>
            <a:r>
              <a:rPr lang="es-CO" u="sng" dirty="0" err="1">
                <a:hlinkClick r:id="rId5"/>
              </a:rPr>
              <a:t>Redalyc</a:t>
            </a:r>
            <a:r>
              <a:rPr lang="es-CO" u="sng" dirty="0">
                <a:hlinkClick r:id="rId5"/>
              </a:rPr>
              <a:t> - VESTIR AL OTRO EN EL CARIBE. ROPAS PARA INDIOS Y POBRES</a:t>
            </a:r>
            <a:r>
              <a:rPr lang="es-CO" dirty="0"/>
              <a:t>   </a:t>
            </a:r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Universidad Nacional de Educación a Distancia (2013) </a:t>
            </a:r>
            <a:r>
              <a:rPr lang="es-CO" i="1" dirty="0"/>
              <a:t>El prestigio ocupacional en «La tienda de ropa más grande de México». </a:t>
            </a:r>
            <a:r>
              <a:rPr lang="es-CO" dirty="0"/>
              <a:t>Jurídicas redalcy.org, consulta 19 de mayo del 2023. </a:t>
            </a:r>
            <a:r>
              <a:rPr lang="es-CO" u="sng" dirty="0">
                <a:hlinkClick r:id="rId6"/>
              </a:rPr>
              <a:t>El prestigio ocupacional en «La tienda de ropa más grande de México». Elementos para la estimación del Capital Social en </a:t>
            </a:r>
            <a:r>
              <a:rPr lang="es-CO" u="sng" dirty="0" err="1">
                <a:hlinkClick r:id="rId6"/>
              </a:rPr>
              <a:t>Uriangato</a:t>
            </a:r>
            <a:r>
              <a:rPr lang="es-CO" u="sng" dirty="0">
                <a:hlinkClick r:id="rId6"/>
              </a:rPr>
              <a:t>, Guanajuato (redalyc.org)</a:t>
            </a:r>
            <a:endParaRPr lang="es-CO" dirty="0"/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Universidad de La Habana, Cuba (2018) </a:t>
            </a:r>
            <a:r>
              <a:rPr lang="es-CO" i="1" dirty="0"/>
              <a:t>Estrategia para el enfoque de Marketing en una cadena de Tiendas </a:t>
            </a:r>
            <a:r>
              <a:rPr lang="es-CO" dirty="0"/>
              <a:t>jurídica </a:t>
            </a:r>
            <a:r>
              <a:rPr lang="es-CO" dirty="0" err="1"/>
              <a:t>redalcy.omg</a:t>
            </a:r>
            <a:r>
              <a:rPr lang="es-CO" dirty="0"/>
              <a:t> consulta 15 de agosto del 2023. </a:t>
            </a:r>
            <a:r>
              <a:rPr lang="es-CO" u="sng" dirty="0">
                <a:hlinkClick r:id="rId7"/>
              </a:rPr>
              <a:t>Visor </a:t>
            </a:r>
            <a:r>
              <a:rPr lang="es-CO" u="sng" dirty="0" err="1">
                <a:hlinkClick r:id="rId7"/>
              </a:rPr>
              <a:t>Redalyc</a:t>
            </a:r>
            <a:r>
              <a:rPr lang="es-CO" u="sng" dirty="0">
                <a:hlinkClick r:id="rId7"/>
              </a:rPr>
              <a:t> - Estrategia para el enfoque de Marketing en una cadena de Tiendas</a:t>
            </a:r>
            <a:endParaRPr lang="es-CO" dirty="0"/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Universidad del Zulia Venezuela (2014) </a:t>
            </a:r>
            <a:r>
              <a:rPr lang="es-CO" i="1" dirty="0"/>
              <a:t>Tienda virtual: social </a:t>
            </a:r>
            <a:r>
              <a:rPr lang="es-CO" i="1" dirty="0" err="1"/>
              <a:t>market</a:t>
            </a:r>
            <a:r>
              <a:rPr lang="es-CO" i="1" dirty="0"/>
              <a:t> Colombia </a:t>
            </a:r>
            <a:r>
              <a:rPr lang="es-CO" dirty="0"/>
              <a:t>jurídica </a:t>
            </a:r>
            <a:r>
              <a:rPr lang="es-CO" dirty="0" err="1"/>
              <a:t>redalcy.omg</a:t>
            </a:r>
            <a:r>
              <a:rPr lang="es-CO" dirty="0"/>
              <a:t> consulta 28 de septiembre del 2023 </a:t>
            </a:r>
            <a:r>
              <a:rPr lang="es-CO" u="sng" dirty="0">
                <a:hlinkClick r:id="rId8"/>
              </a:rPr>
              <a:t>Tienda virtual: social </a:t>
            </a:r>
            <a:r>
              <a:rPr lang="es-CO" u="sng" dirty="0" err="1">
                <a:hlinkClick r:id="rId8"/>
              </a:rPr>
              <a:t>market</a:t>
            </a:r>
            <a:r>
              <a:rPr lang="es-CO" u="sng" dirty="0">
                <a:hlinkClick r:id="rId8"/>
              </a:rPr>
              <a:t> Colombia (redalyc.org)</a:t>
            </a:r>
            <a:endParaRPr lang="es-CO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32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20271</TotalTime>
  <Words>745</Words>
  <Application>Microsoft Office PowerPoint</Application>
  <PresentationFormat>Panorámica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MS PGothic</vt:lpstr>
      <vt:lpstr>Arial</vt:lpstr>
      <vt:lpstr>Arial Narrow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KELLY ALEJANDRA OCHOA VILLEGA</dc:creator>
  <cp:lastModifiedBy>windows 10</cp:lastModifiedBy>
  <cp:revision>22</cp:revision>
  <dcterms:created xsi:type="dcterms:W3CDTF">2023-04-18T17:15:14Z</dcterms:created>
  <dcterms:modified xsi:type="dcterms:W3CDTF">2024-11-12T07:27:32Z</dcterms:modified>
</cp:coreProperties>
</file>